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153351" y="176270"/>
            <a:ext cx="8839200" cy="6553200"/>
          </a:xfrm>
          <a:prstGeom prst="rect">
            <a:avLst/>
          </a:prstGeom>
          <a:solidFill>
            <a:srgbClr val="F2F2F2"/>
          </a:solidFill>
          <a:ln cap="flat" cmpd="sng" w="254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152400" y="152400"/>
            <a:ext cx="1600200" cy="4953000"/>
          </a:xfrm>
          <a:prstGeom prst="rect">
            <a:avLst/>
          </a:prstGeom>
          <a:noFill/>
          <a:ln cap="flat" cmpd="sng" w="254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PROBLEMA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Problemas Top 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Escribir aquí</a:t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(Alternativas)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3"/>
          <p:cNvSpPr/>
          <p:nvPr/>
        </p:nvSpPr>
        <p:spPr>
          <a:xfrm>
            <a:off x="1752600" y="152400"/>
            <a:ext cx="1981200" cy="2476500"/>
          </a:xfrm>
          <a:prstGeom prst="rect">
            <a:avLst/>
          </a:prstGeom>
          <a:noFill/>
          <a:ln cap="flat" cmpd="sng" w="254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SOLUCIÓN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3 Características del product/Servicio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Escribir aquí</a:t>
            </a:r>
            <a:endParaRPr sz="10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/>
          <p:nvPr/>
        </p:nvSpPr>
        <p:spPr>
          <a:xfrm>
            <a:off x="1752600" y="2628900"/>
            <a:ext cx="1981200" cy="2476500"/>
          </a:xfrm>
          <a:prstGeom prst="rect">
            <a:avLst/>
          </a:prstGeom>
          <a:noFill/>
          <a:ln cap="flat" cmpd="sng" w="254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MÉTRICAS CLAVE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Actividades Clave a Medir</a:t>
            </a:r>
            <a:endParaRPr sz="10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Escribir aquí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3"/>
          <p:cNvSpPr/>
          <p:nvPr/>
        </p:nvSpPr>
        <p:spPr>
          <a:xfrm>
            <a:off x="3733800" y="152400"/>
            <a:ext cx="1828800" cy="4953000"/>
          </a:xfrm>
          <a:prstGeom prst="rect">
            <a:avLst/>
          </a:prstGeom>
          <a:noFill/>
          <a:ln cap="flat" cmpd="sng" w="254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PROPOSICIÓN DE VALOR ÚNICA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Una frase clara, simple, sencilla que explique qué te hace especial y cómo vas a ayudar a tus clientes a resolver su problema.</a:t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Escribir aquí</a:t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5562600" y="152400"/>
            <a:ext cx="1676400" cy="2476500"/>
          </a:xfrm>
          <a:prstGeom prst="rect">
            <a:avLst/>
          </a:prstGeom>
          <a:noFill/>
          <a:ln cap="flat" cmpd="sng" w="254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VENTAJA ESPECIAL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Qué te hace especial/diferente</a:t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Escribir aquí</a:t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5562600" y="2628900"/>
            <a:ext cx="1676400" cy="2476500"/>
          </a:xfrm>
          <a:prstGeom prst="rect">
            <a:avLst/>
          </a:prstGeom>
          <a:noFill/>
          <a:ln cap="flat" cmpd="sng" w="254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CANALES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Vía de acceso a clientes</a:t>
            </a:r>
            <a:endParaRPr sz="10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Escribir aquí </a:t>
            </a:r>
            <a:endParaRPr sz="10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7239000" y="152400"/>
            <a:ext cx="1752600" cy="4953000"/>
          </a:xfrm>
          <a:prstGeom prst="rect">
            <a:avLst/>
          </a:prstGeom>
          <a:noFill/>
          <a:ln cap="flat" cmpd="sng" w="254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SEGMENTOS DE CLIENTES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Segmento objetivo</a:t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Escribir aquí</a:t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(Early adopters)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/>
          <p:nvPr/>
        </p:nvSpPr>
        <p:spPr>
          <a:xfrm>
            <a:off x="152400" y="5105400"/>
            <a:ext cx="4343400" cy="1600200"/>
          </a:xfrm>
          <a:prstGeom prst="rect">
            <a:avLst/>
          </a:prstGeom>
          <a:noFill/>
          <a:ln cap="flat" cmpd="sng" w="254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ESTRUCTURA DE COSTES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Gastos</a:t>
            </a:r>
            <a:endParaRPr sz="10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Escribir aquí</a:t>
            </a:r>
            <a:endParaRPr sz="10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4495800" y="5105400"/>
            <a:ext cx="4495800" cy="1600200"/>
          </a:xfrm>
          <a:prstGeom prst="rect">
            <a:avLst/>
          </a:prstGeom>
          <a:noFill/>
          <a:ln cap="flat" cmpd="sng" w="254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FLUJO DE INGRESOS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Cómo vamos a ganar dinero</a:t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Escribir aquí</a:t>
            </a:r>
            <a:endParaRPr sz="20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